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 varScale="1">
        <p:scale>
          <a:sx n="146" d="100"/>
          <a:sy n="146" d="100"/>
        </p:scale>
        <p:origin x="-708" y="-96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16.01.2020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16.01.2020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428135"/>
            <a:ext cx="3126280" cy="2959804"/>
            <a:chOff x="5580112" y="428135"/>
            <a:chExt cx="3126280" cy="295980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428135"/>
              <a:ext cx="3126280" cy="25545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 </a:t>
              </a:r>
              <a:r>
                <a:rPr lang="ru-RU" sz="4000" b="1" dirty="0" smtClean="0">
                  <a:solidFill>
                    <a:schemeClr val="accent1"/>
                  </a:solidFill>
                </a:rPr>
                <a:t>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РАЙОНА МАРЬИНО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787774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 в районе Марьино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руководителю центра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394188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</a:t>
            </a:r>
            <a:r>
              <a:rPr lang="ru-RU" sz="1200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в рамках проекта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849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&gt;700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589130"/>
            <a:ext cx="2594036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(в МФЦ района Марьино передано 2 пакета документов)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Марьино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1" y="2567728"/>
            <a:ext cx="3536607" cy="1239828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Марьино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b="1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ОМВД по вопросам миграции по району Марьино</a:t>
            </a:r>
          </a:p>
          <a:p>
            <a:pPr marL="19865"/>
            <a:r>
              <a:rPr lang="ru-RU" sz="16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Центр занятости населения 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420739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2516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19576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497460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27113</TotalTime>
  <Words>797</Words>
  <Application>Microsoft Office PowerPoint</Application>
  <PresentationFormat>Экран (16:9)</PresentationFormat>
  <Paragraphs>201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Ольга Волошенинова1</cp:lastModifiedBy>
  <cp:revision>966</cp:revision>
  <cp:lastPrinted>2018-10-04T11:28:26Z</cp:lastPrinted>
  <dcterms:created xsi:type="dcterms:W3CDTF">2013-12-20T10:21:15Z</dcterms:created>
  <dcterms:modified xsi:type="dcterms:W3CDTF">2020-01-16T15:07:25Z</dcterms:modified>
</cp:coreProperties>
</file>